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0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0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2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0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6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6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0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7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2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7A7D1-8469-4464-AE59-33C13D5BD63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34B2-E230-4081-9C16-35058BCE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Проект</a:t>
            </a:r>
            <a:br>
              <a:rPr lang="ru-RU" sz="2700" dirty="0" smtClean="0"/>
            </a:br>
            <a:r>
              <a:rPr lang="ru-RU" sz="2700" dirty="0" smtClean="0"/>
              <a:t>в группе общеразвивающей направленности №2</a:t>
            </a:r>
            <a:br>
              <a:rPr lang="ru-RU" sz="2700" dirty="0" smtClean="0"/>
            </a:br>
            <a:r>
              <a:rPr lang="ru-RU" sz="2700" dirty="0" smtClean="0"/>
              <a:t>воспитанников с 5 до 7 лет:</a:t>
            </a:r>
            <a:br>
              <a:rPr lang="ru-RU" sz="2700" dirty="0" smtClean="0"/>
            </a:br>
            <a:r>
              <a:rPr lang="ru-RU" sz="2700" dirty="0" smtClean="0"/>
              <a:t>«Край родной.»</a:t>
            </a:r>
            <a:br>
              <a:rPr lang="ru-RU" sz="2700" dirty="0" smtClean="0"/>
            </a:br>
            <a:r>
              <a:rPr lang="ru-RU" sz="2700" dirty="0" smtClean="0"/>
              <a:t>Срок проведения с 03 октября по 16 октября 2019 г.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Воспитатель: Никитина Л.А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Кузнецк</a:t>
            </a:r>
            <a:br>
              <a:rPr lang="ru-RU" sz="2700" dirty="0" smtClean="0"/>
            </a:br>
            <a:r>
              <a:rPr lang="ru-RU" sz="2700" dirty="0" smtClean="0"/>
              <a:t>2019г.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0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18"/>
            <a:ext cx="9144000" cy="68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Ожидаемые результаты:</a:t>
            </a:r>
          </a:p>
          <a:p>
            <a:r>
              <a:rPr lang="ru-RU" dirty="0"/>
              <a:t>- дети знают и называют место проживания: город, область;</a:t>
            </a:r>
          </a:p>
          <a:p>
            <a:r>
              <a:rPr lang="ru-RU" dirty="0"/>
              <a:t>- дети могут называть свой домашний адрес, адрес детского сада;</a:t>
            </a:r>
          </a:p>
          <a:p>
            <a:r>
              <a:rPr lang="ru-RU" dirty="0"/>
              <a:t>- дети знают символику города и области;</a:t>
            </a:r>
          </a:p>
          <a:p>
            <a:r>
              <a:rPr lang="ru-RU" dirty="0"/>
              <a:t>- дети знают достопримечательности города и областного центра; </a:t>
            </a:r>
          </a:p>
          <a:p>
            <a:r>
              <a:rPr lang="ru-RU" dirty="0"/>
              <a:t>- дети знают значимые объекты родного города;</a:t>
            </a:r>
          </a:p>
          <a:p>
            <a:r>
              <a:rPr lang="ru-RU" dirty="0"/>
              <a:t>- дети знают о животном и растительном мире своего региона;</a:t>
            </a:r>
          </a:p>
          <a:p>
            <a:r>
              <a:rPr lang="ru-RU" dirty="0"/>
              <a:t>- дети умеют вести себя в окружающем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2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" y="0"/>
            <a:ext cx="9132066" cy="68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Подводя итог проделанной работы, можно сказать, что такой способ организации в ходе реализации учебного тематического проекта позволил добиться значительных результатов с помощью объединения усилий и эффективного использования коммуникативных умений всех участников педагогического процесса. В результате проведенной работы была создана среда для нравственного- патриотического воспитания современного дошкольника. В ходе проекта у детей формировались навыки: умение включаться в разговор и поддерживать его, выбирать стиль общения, проявлять активность, настойчивость в получении новых знаний.</a:t>
            </a:r>
          </a:p>
          <a:p>
            <a:r>
              <a:rPr lang="ru-RU" dirty="0"/>
              <a:t>У детей появился интерес к родному городу, что отразилось в их рассказах, рисунках, уважительное отношение к истории родного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66"/>
            <a:ext cx="9144000" cy="68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РЕАЛИЗАЦИЯ ПРОЕКТА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Познавательная деятельность.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Экскурсии.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pic>
        <p:nvPicPr>
          <p:cNvPr id="6147" name="Picture 3" descr="F:\с телефона\IMG-884a6727a3d650bbf602510aad9ede8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56892"/>
            <a:ext cx="4080453" cy="306034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с телефона\viber\media\Viber Images\IMG-423e7aaf6efa8b50d7119499fb24013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5" y="3068960"/>
            <a:ext cx="3888432" cy="291632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37650" cy="686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99103"/>
            <a:ext cx="4267200" cy="32004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410562" cy="331236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" y="-5269"/>
            <a:ext cx="9132066" cy="68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с телефона\IMG-dd8a530560f075c3720d630984d57a3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880320" cy="216024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с телефона\viber\media\Viber Images\IMG_20190207_1138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87964"/>
            <a:ext cx="2918008" cy="218850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с телефона\viber\media\Viber Images\IMG-4ddff628d4a47f92e3d863bfa59cef39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3"/>
          <a:stretch/>
        </p:blipFill>
        <p:spPr bwMode="auto">
          <a:xfrm>
            <a:off x="3347864" y="3212976"/>
            <a:ext cx="2413539" cy="335909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90872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Познавательная деятельность.</a:t>
            </a:r>
          </a:p>
          <a:p>
            <a:r>
              <a:rPr lang="ru-RU" sz="3200" dirty="0" smtClean="0"/>
              <a:t>Беседы с использованием презентаций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" y="0"/>
            <a:ext cx="9132066" cy="68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с телефона\viber\media\Viber Images\IMG-3fe5c57460473620a3d5480dfc7dab1b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556324" cy="341724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с телефона\viber\media\Viber Images\IMG-15f294837daa60f6385023f71e6e02e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6" y="3430457"/>
            <a:ext cx="4248472" cy="318635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476672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Совместная деятельность детей и родителей.</a:t>
            </a:r>
          </a:p>
          <a:p>
            <a:r>
              <a:rPr lang="ru-RU" sz="3200" dirty="0" smtClean="0"/>
              <a:t>«</a:t>
            </a:r>
            <a:r>
              <a:rPr lang="ru-RU" sz="3200" dirty="0"/>
              <a:t>Национальные костюмы, традиции и обычаи народов Пензенской области»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"/>
            <a:ext cx="9144000" cy="68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Воспитание чувства патриотизма и гражданственности у дошкольников становится задачей государственной важности. Современные исследователи в качестве основополагающего фактора рассматривают национально- региональный компонент. Проект поможет детям привить любовь, интерес к прошлому и настоящему родного края. Воспитывать у подрастающего поколения гордость за своих земляков, чувство ответственности за все, что происходит в родном городе, сопричастности к этому.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6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87"/>
            <a:ext cx="9144000" cy="68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Тема проекта является актуальной, так как представленный материал способствует знакомству старших дошкольников с историей нашего города, национальным особенностям, помогает повысить интерес к народным истокам.</a:t>
            </a:r>
          </a:p>
          <a:p>
            <a:pPr algn="r"/>
            <a:r>
              <a:rPr lang="ru-RU" sz="3000" dirty="0" smtClean="0"/>
              <a:t> Россия…Родина…</a:t>
            </a:r>
          </a:p>
          <a:p>
            <a:pPr algn="r"/>
            <a:r>
              <a:rPr lang="ru-RU" sz="3000" dirty="0" smtClean="0"/>
              <a:t>Это край, где мы родились, где мы живем.</a:t>
            </a:r>
          </a:p>
          <a:p>
            <a:pPr algn="r"/>
            <a:r>
              <a:rPr lang="ru-RU" sz="3000" dirty="0" smtClean="0"/>
              <a:t>Это наш дом, это все то, что нас окружает.</a:t>
            </a:r>
          </a:p>
          <a:p>
            <a:pPr algn="r"/>
            <a:r>
              <a:rPr lang="ru-RU" sz="3000" dirty="0" smtClean="0"/>
              <a:t>Россия…Какое красивое слово! Прислушайтесь – РОССИЯ!</a:t>
            </a:r>
          </a:p>
          <a:p>
            <a:pPr algn="r"/>
            <a:r>
              <a:rPr lang="ru-RU" sz="3000" dirty="0" smtClean="0"/>
              <a:t>Здесь и роса, и сила, и синие просторы…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72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"/>
            <a:ext cx="9144000" cy="68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028343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Тип проекта:</a:t>
            </a:r>
          </a:p>
          <a:p>
            <a:r>
              <a:rPr lang="ru-RU" sz="2400" dirty="0" smtClean="0"/>
              <a:t>• по доминирующему методу: информационный, познавательный. </a:t>
            </a:r>
          </a:p>
          <a:p>
            <a:r>
              <a:rPr lang="ru-RU" sz="2400" dirty="0" smtClean="0"/>
              <a:t>• по характеру содержания: интегративный (образовательные области: социально – коммуникативное развитие; познавательное развитие; речевое развитие; художественно – эстетическое развитие; физическое развитие). </a:t>
            </a:r>
          </a:p>
          <a:p>
            <a:r>
              <a:rPr lang="ru-RU" sz="2400" dirty="0" smtClean="0"/>
              <a:t>• по характеру участия ребенка в проекте: участник от зарождения идеи до получения результата. </a:t>
            </a:r>
          </a:p>
          <a:p>
            <a:r>
              <a:rPr lang="ru-RU" sz="2400" dirty="0" smtClean="0"/>
              <a:t>• по характеру контактов: осуществляется внутри воспитанников с 5 до 7 лет, в контакте с семьей.</a:t>
            </a:r>
          </a:p>
          <a:p>
            <a:r>
              <a:rPr lang="ru-RU" sz="2400" dirty="0" smtClean="0"/>
              <a:t>• по количеству участников: групповой </a:t>
            </a:r>
          </a:p>
          <a:p>
            <a:r>
              <a:rPr lang="ru-RU" sz="2400" dirty="0" smtClean="0"/>
              <a:t>• по продолжительности: краткосрочный.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21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 проекта: Воспитание гражданина и патриота своей страны, формирование нравственных ценностей.</a:t>
            </a:r>
            <a:endParaRPr lang="ru-RU" sz="2400" dirty="0"/>
          </a:p>
        </p:txBody>
      </p:sp>
      <p:pic>
        <p:nvPicPr>
          <p:cNvPr id="2050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"/>
            <a:ext cx="9144000" cy="68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Задачи проекта:</a:t>
            </a:r>
          </a:p>
          <a:p>
            <a:r>
              <a:rPr lang="ru-RU" sz="2400" dirty="0" smtClean="0"/>
              <a:t>- Воспитывать у ребёнка любовь и привязанность к своей семье, дому, детскому саду, улице, городу;</a:t>
            </a:r>
          </a:p>
          <a:p>
            <a:r>
              <a:rPr lang="ru-RU" sz="2400" dirty="0" smtClean="0"/>
              <a:t>- Формировать бережное отношение к природе и всему живому;</a:t>
            </a:r>
          </a:p>
          <a:p>
            <a:r>
              <a:rPr lang="ru-RU" sz="2400" dirty="0" smtClean="0"/>
              <a:t>- Воспитывать уважения к труду;</a:t>
            </a:r>
          </a:p>
          <a:p>
            <a:r>
              <a:rPr lang="ru-RU" sz="2400" dirty="0" smtClean="0"/>
              <a:t>- Расширить и углубить знания дошкольников о своем родном городе, его истории и достопримечательностях;</a:t>
            </a:r>
          </a:p>
          <a:p>
            <a:r>
              <a:rPr lang="ru-RU" sz="2400" dirty="0" smtClean="0"/>
              <a:t>- Закреплять и расширять представления детей о символах города (герб, флаг, гимн);</a:t>
            </a:r>
          </a:p>
          <a:p>
            <a:r>
              <a:rPr lang="ru-RU" sz="2400" dirty="0" smtClean="0"/>
              <a:t>- Развивать чувства ответственности и гордости за достижения малой родины, страны;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2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"/>
            <a:ext cx="9144000" cy="68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30963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Этапы проекта.</a:t>
            </a:r>
          </a:p>
          <a:p>
            <a:r>
              <a:rPr lang="ru-RU" dirty="0"/>
              <a:t>I – Предварительный этап. </a:t>
            </a:r>
          </a:p>
          <a:p>
            <a:r>
              <a:rPr lang="ru-RU" dirty="0"/>
              <a:t>• Создание проблемы перед детьми; </a:t>
            </a:r>
          </a:p>
          <a:p>
            <a:r>
              <a:rPr lang="ru-RU" dirty="0"/>
              <a:t>• Составление плана работы;</a:t>
            </a:r>
          </a:p>
          <a:p>
            <a:r>
              <a:rPr lang="ru-RU" dirty="0"/>
              <a:t>• Разработка примерных конспектов непосредственно образовательной и совместной деятельности;</a:t>
            </a:r>
          </a:p>
          <a:p>
            <a:r>
              <a:rPr lang="ru-RU" dirty="0"/>
              <a:t>• Продумать формы работы с родителями;</a:t>
            </a:r>
          </a:p>
          <a:p>
            <a:r>
              <a:rPr lang="ru-RU" dirty="0"/>
              <a:t>• Разработать консультации, оформить уголок; </a:t>
            </a:r>
          </a:p>
          <a:p>
            <a:r>
              <a:rPr lang="ru-RU" dirty="0"/>
              <a:t>• Подобрать информацию по теме проекта;</a:t>
            </a:r>
          </a:p>
          <a:p>
            <a:r>
              <a:rPr lang="ru-RU" dirty="0"/>
              <a:t>• Создание предметно-развивающей среды;</a:t>
            </a:r>
          </a:p>
          <a:p>
            <a:r>
              <a:rPr lang="ru-RU" dirty="0"/>
              <a:t>• Изготовление дидактических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II - Основной этап.</a:t>
            </a:r>
          </a:p>
          <a:p>
            <a:r>
              <a:rPr lang="ru-RU" sz="8000" dirty="0"/>
              <a:t>Организовать работу по решению задач проекта через:</a:t>
            </a:r>
          </a:p>
          <a:p>
            <a:r>
              <a:rPr lang="ru-RU" sz="8000" dirty="0"/>
              <a:t>• Проведение ОД: Познавательное развитие: «Дом», «Мой родной – Кузнецк»,  «Виртуальное путешествие на мебельную фабрику- второе рождение стульчика»,  «Улицы Кузнецка», «Россия – родина моя», </a:t>
            </a:r>
            <a:r>
              <a:rPr lang="ru-RU" sz="8000" dirty="0" smtClean="0"/>
              <a:t>Речевое </a:t>
            </a:r>
            <a:r>
              <a:rPr lang="ru-RU" sz="8000" dirty="0"/>
              <a:t>развитие: Чтение сказки в стихах. Римма Лавочкина «Вьюнок», Заучивание стихотворения Л. </a:t>
            </a:r>
            <a:r>
              <a:rPr lang="ru-RU" sz="8000" dirty="0" err="1"/>
              <a:t>Олифирова</a:t>
            </a:r>
            <a:r>
              <a:rPr lang="ru-RU" sz="8000" dirty="0"/>
              <a:t> «Главные слова». Художественно-эстетическое развитие: «Дом, украшенный к празднику», «Автомобили нашего города», «Флаг Кузнецка», «Дома на нашей улице» (аппликация), </a:t>
            </a:r>
          </a:p>
          <a:p>
            <a:r>
              <a:rPr lang="ru-RU" sz="8000" dirty="0"/>
              <a:t>• Беседы: «Кто построил этот дом?», «Моя квартира», «Моя семья», «История происхождения нашего города», «Предприятия и учреждения», «Знаешь ли ты свой город», «Транспорт города», Беседа «Город Кузнецк» «Символы Кузнецка», «Красная книга Кузнецка», «Звери и птицы Кузнецка»,  «Русские таланты».</a:t>
            </a:r>
          </a:p>
          <a:p>
            <a:r>
              <a:rPr lang="ru-RU" sz="8000" dirty="0"/>
              <a:t>• Д/ и «Добавь слово», «Расскажем Мишке о нашей улице», «Кому что нужно», «Подбери признак», «Узнай это место», П / и «Строим дом». «Дом и ворота», С / р «Семья», «Путешествие по городу», Настольная игра «Российские узоры», Игра «Кто как трудится».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/>
              <a:t>• Рассматривание иллюстраций с разными типами домов, альбома «Мое любимый город», открыток с природой Кузнецка, красной книги Кузнецка, иллюстраций с изображением природы России в разные времена года, герба и флага Кузнецка, России, </a:t>
            </a:r>
          </a:p>
          <a:p>
            <a:r>
              <a:rPr lang="ru-RU" sz="3800" dirty="0"/>
              <a:t>• Рассказывать о истории возникновения города, о достопримечательностях, культуре, традициях родного города; о замечательных людях, прославивших свою область, о символике Кузнецка.</a:t>
            </a:r>
          </a:p>
          <a:p>
            <a:r>
              <a:rPr lang="ru-RU" sz="3800" dirty="0"/>
              <a:t>• Знакомство с пословицами о семье, с русскими пословицами и поговорки, чтение народных сказок. </a:t>
            </a:r>
          </a:p>
          <a:p>
            <a:r>
              <a:rPr lang="ru-RU" sz="3800" dirty="0"/>
              <a:t>• Прогулки по улицам города, экскурсии к учреждениям города.</a:t>
            </a:r>
          </a:p>
          <a:p>
            <a:r>
              <a:rPr lang="ru-RU" sz="3800" dirty="0"/>
              <a:t>• Слушание песен по теме.</a:t>
            </a:r>
          </a:p>
          <a:p>
            <a:r>
              <a:rPr lang="ru-RU" sz="3800" dirty="0"/>
              <a:t>Работа с родителями:</a:t>
            </a:r>
          </a:p>
          <a:p>
            <a:r>
              <a:rPr lang="ru-RU" sz="3800" dirty="0"/>
              <a:t>• Закрепить с детьми название города, повторить домашний адрес</a:t>
            </a:r>
          </a:p>
          <a:p>
            <a:r>
              <a:rPr lang="ru-RU" sz="3800" dirty="0"/>
              <a:t>• Рассказать о своей профессии, ее пользе для города</a:t>
            </a:r>
          </a:p>
          <a:p>
            <a:r>
              <a:rPr lang="ru-RU" sz="3800" dirty="0"/>
              <a:t>• Уточнить знания о городском транспорте</a:t>
            </a:r>
          </a:p>
          <a:p>
            <a:r>
              <a:rPr lang="ru-RU" sz="3800" dirty="0"/>
              <a:t>• Рассказать о символах Кузнецка</a:t>
            </a:r>
          </a:p>
          <a:p>
            <a:r>
              <a:rPr lang="ru-RU" sz="3800" dirty="0"/>
              <a:t>• Рассмотреть на карте – Россию	</a:t>
            </a:r>
          </a:p>
          <a:p>
            <a:r>
              <a:rPr lang="ru-RU" sz="3800" dirty="0"/>
              <a:t>• Любование красотами малой Родины</a:t>
            </a:r>
          </a:p>
          <a:p>
            <a:r>
              <a:rPr lang="ru-RU" sz="3800" dirty="0"/>
              <a:t>• Объяснить в доступной форме слово «Родина»</a:t>
            </a:r>
          </a:p>
          <a:p>
            <a:r>
              <a:rPr lang="ru-RU" sz="3800" dirty="0"/>
              <a:t>• Рассмотреть изделия народно – прикладного искусства мастеров Кузнецка</a:t>
            </a:r>
          </a:p>
          <a:p>
            <a:r>
              <a:rPr lang="ru-RU" sz="3800" dirty="0"/>
              <a:t>• Уточнить знания о символах России</a:t>
            </a:r>
          </a:p>
          <a:p>
            <a:r>
              <a:rPr lang="ru-RU" sz="3800" dirty="0"/>
              <a:t>III – Заключительный </a:t>
            </a:r>
          </a:p>
          <a:p>
            <a:r>
              <a:rPr lang="ru-RU" sz="3800" dirty="0"/>
              <a:t>• Продукт проекта:</a:t>
            </a:r>
          </a:p>
          <a:p>
            <a:r>
              <a:rPr lang="ru-RU" sz="3800" dirty="0"/>
              <a:t>• Фотоальбом «Малая Родина»</a:t>
            </a:r>
          </a:p>
          <a:p>
            <a:r>
              <a:rPr lang="ru-RU" sz="3800" dirty="0"/>
              <a:t>• Презентация «Наш Кузнецк»</a:t>
            </a:r>
          </a:p>
          <a:p>
            <a:r>
              <a:rPr lang="ru-RU" sz="3800" dirty="0"/>
              <a:t>• Выставка детских работ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20-01-27-17-26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взаимодействия участников проекта.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2636912"/>
            <a:ext cx="2592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96136" y="2636912"/>
            <a:ext cx="23545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35896" y="4293096"/>
            <a:ext cx="2592288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355976" y="3042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029084">
            <a:off x="6732240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4048386">
            <a:off x="2316917" y="4445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966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Проект в группе общеразвивающей направленности №2 воспитанников с 5 до 7 лет: «Край родной.» Срок проведения с 03 октября по 16 октября 2019 г.     Воспитатель: Никитина Л.А  Кузнецк 2019г.  </vt:lpstr>
      <vt:lpstr>Презентация PowerPoint</vt:lpstr>
      <vt:lpstr>Презентация PowerPoint</vt:lpstr>
      <vt:lpstr>Презентация PowerPoint</vt:lpstr>
      <vt:lpstr>Цель проекта: Воспитание гражданина и патриота своей страны, формирование нравственных ценностей.</vt:lpstr>
      <vt:lpstr>Презентация PowerPoint</vt:lpstr>
      <vt:lpstr>Презентация PowerPoint</vt:lpstr>
      <vt:lpstr>Презентация PowerPoint</vt:lpstr>
      <vt:lpstr>Модель взаимодействия участников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группе общеразвивающей направленности №2 воспитанников с 5 до 7 лет: «Край родной.» Срок проведения с 03 октября по 16 октября 2019 г.     Воспитатель: Никитина Л.А  Кузнецк 2019г.</dc:title>
  <dc:creator>User</dc:creator>
  <cp:lastModifiedBy>User</cp:lastModifiedBy>
  <cp:revision>11</cp:revision>
  <dcterms:created xsi:type="dcterms:W3CDTF">2020-01-23T11:18:24Z</dcterms:created>
  <dcterms:modified xsi:type="dcterms:W3CDTF">2020-01-29T14:58:01Z</dcterms:modified>
</cp:coreProperties>
</file>